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4"/>
  </p:notesMasterIdLst>
  <p:sldIdLst>
    <p:sldId id="304" r:id="rId2"/>
    <p:sldId id="305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293" r:id="rId13"/>
  </p:sldIdLst>
  <p:sldSz cx="9144000" cy="5143500" type="screen16x9"/>
  <p:notesSz cx="6858000" cy="9144000"/>
  <p:defaultTextStyle>
    <a:defPPr>
      <a:defRPr lang="hu-H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2128"/>
    <a:srgbClr val="C80000"/>
    <a:srgbClr val="B90000"/>
    <a:srgbClr val="BE0000"/>
    <a:srgbClr val="C40000"/>
    <a:srgbClr val="960000"/>
    <a:srgbClr val="969696"/>
    <a:srgbClr val="C8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662" y="51"/>
      </p:cViewPr>
      <p:guideLst>
        <p:guide orient="horz" pos="1620"/>
        <p:guide pos="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47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D9A4DEF-AEEE-4532-A765-71240818240C}" type="datetimeFigureOut">
              <a:rPr lang="hu-HU" altLang="hu-HU"/>
              <a:pPr>
                <a:defRPr/>
              </a:pPr>
              <a:t>2016. 10. 13.</a:t>
            </a:fld>
            <a:endParaRPr lang="hu-HU" alt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hu-HU" altLang="hu-HU" noProof="0"/>
              <a:t>Mintaszöveg szerkesztése</a:t>
            </a:r>
          </a:p>
          <a:p>
            <a:pPr lvl="1"/>
            <a:r>
              <a:rPr lang="hu-HU" altLang="hu-HU" noProof="0"/>
              <a:t>Második szint</a:t>
            </a:r>
          </a:p>
          <a:p>
            <a:pPr lvl="2"/>
            <a:r>
              <a:rPr lang="hu-HU" altLang="hu-HU" noProof="0"/>
              <a:t>Harmadik szint</a:t>
            </a:r>
          </a:p>
          <a:p>
            <a:pPr lvl="3"/>
            <a:r>
              <a:rPr lang="hu-HU" altLang="hu-HU" noProof="0"/>
              <a:t>Negyedik szint</a:t>
            </a:r>
          </a:p>
          <a:p>
            <a:pPr lvl="4"/>
            <a:r>
              <a:rPr lang="hu-HU" alt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ADD5613-B245-4045-9266-1F880B35DD95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iakép hely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 dirty="0">
              <a:ea typeface="+mn-ea"/>
              <a:cs typeface="+mn-cs"/>
            </a:endParaRPr>
          </a:p>
        </p:txBody>
      </p:sp>
      <p:sp>
        <p:nvSpPr>
          <p:cNvPr id="16388" name="Dia számának hely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1FFE958-88FF-4B0B-8C0C-AD8968C27F7E}" type="slidenum">
              <a:rPr lang="hu-HU" altLang="hu-HU" smtClean="0"/>
              <a:pPr>
                <a:spcBef>
                  <a:spcPct val="0"/>
                </a:spcBef>
              </a:pPr>
              <a:t>3</a:t>
            </a:fld>
            <a:endParaRPr lang="hu-HU" altLang="hu-H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Diakép hely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Jegyzetek helye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hu-HU">
              <a:ea typeface="ＭＳ Ｐゴシック" panose="020B0600070205080204" pitchFamily="34" charset="-128"/>
            </a:endParaRPr>
          </a:p>
        </p:txBody>
      </p:sp>
      <p:sp>
        <p:nvSpPr>
          <p:cNvPr id="14340" name="Dia számának hely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4136665-7F62-440F-91E6-EA84D32F76FA}" type="slidenum">
              <a:rPr lang="hu-HU" altLang="hu-HU"/>
              <a:pPr>
                <a:spcBef>
                  <a:spcPct val="0"/>
                </a:spcBef>
              </a:pPr>
              <a:t>11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651726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Diakép hely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Jegyzetek helye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hu-HU"/>
          </a:p>
        </p:txBody>
      </p:sp>
      <p:sp>
        <p:nvSpPr>
          <p:cNvPr id="26628" name="Dia számának hely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738722F-4B3E-4E08-8522-0D2EA9EEAC48}" type="slidenum">
              <a:rPr lang="hu-HU" altLang="hu-HU" smtClean="0"/>
              <a:pPr>
                <a:spcBef>
                  <a:spcPct val="0"/>
                </a:spcBef>
              </a:pPr>
              <a:t>12</a:t>
            </a:fld>
            <a:endParaRPr lang="hu-HU" altLang="hu-H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dirty="0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2008.04.08.</a:t>
            </a: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Ethical Hacking konferencia 2008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BAB13-85D9-4551-894E-535740A66572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494331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</a:schemeClr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2008.04.08.</a:t>
            </a: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Ethical Hacking konferencia 2008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3A8480-3552-46E2-A4CE-30AEBBE6C06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65437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</a:schemeClr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2008.04.08.</a:t>
            </a: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Ethical Hacking konferencia 2008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6D6A68-54ED-41C7-BB4B-74EDA99D498A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793022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0" y="897993"/>
            <a:ext cx="8740142" cy="1467730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77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78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83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65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89436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6" descr="Kép1_vona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965200"/>
            <a:ext cx="2863850" cy="11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</a:schemeClr>
                </a:solidFill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</p:spTree>
    <p:extLst>
      <p:ext uri="{BB962C8B-B14F-4D97-AF65-F5344CB8AC3E}">
        <p14:creationId xmlns:p14="http://schemas.microsoft.com/office/powerpoint/2010/main" val="392585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79410" y="2875355"/>
            <a:ext cx="7772400" cy="714387"/>
          </a:xfrm>
        </p:spPr>
        <p:txBody>
          <a:bodyPr anchor="t"/>
          <a:lstStyle>
            <a:lvl1pPr algn="l">
              <a:defRPr sz="3600" b="1" cap="none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579410" y="1875230"/>
            <a:ext cx="7772400" cy="1000125"/>
          </a:xfrm>
        </p:spPr>
        <p:txBody>
          <a:bodyPr anchor="b"/>
          <a:lstStyle>
            <a:lvl1pPr marL="0" indent="0">
              <a:buNone/>
              <a:defRPr sz="4400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dirty="0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397076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solidFill>
                  <a:schemeClr val="tx1">
                    <a:lumMod val="9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9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9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9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solidFill>
                  <a:schemeClr val="tx1">
                    <a:lumMod val="9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9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9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9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2008.04.08.</a:t>
            </a:r>
          </a:p>
        </p:txBody>
      </p:sp>
      <p:sp>
        <p:nvSpPr>
          <p:cNvPr id="6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Ethical Hacking konferencia 2008 </a:t>
            </a:r>
          </a:p>
        </p:txBody>
      </p:sp>
      <p:sp>
        <p:nvSpPr>
          <p:cNvPr id="7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EF54BB-8E9A-45D1-B8C7-C2A198A25859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35828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solidFill>
                  <a:schemeClr val="tx1">
                    <a:lumMod val="9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9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solidFill>
                  <a:schemeClr val="tx1">
                    <a:lumMod val="9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9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2008.04.08.</a:t>
            </a:r>
          </a:p>
        </p:txBody>
      </p:sp>
      <p:sp>
        <p:nvSpPr>
          <p:cNvPr id="8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Ethical Hacking konferencia 2008 </a:t>
            </a:r>
          </a:p>
        </p:txBody>
      </p:sp>
      <p:sp>
        <p:nvSpPr>
          <p:cNvPr id="9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5240A9-B5A0-4E57-86C0-AEA497CA0B36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34034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</a:p>
        </p:txBody>
      </p:sp>
    </p:spTree>
    <p:extLst>
      <p:ext uri="{BB962C8B-B14F-4D97-AF65-F5344CB8AC3E}">
        <p14:creationId xmlns:p14="http://schemas.microsoft.com/office/powerpoint/2010/main" val="750006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2008.04.08.</a:t>
            </a:r>
          </a:p>
        </p:txBody>
      </p:sp>
      <p:sp>
        <p:nvSpPr>
          <p:cNvPr id="3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Ethical Hacking konferencia 2008 </a:t>
            </a:r>
          </a:p>
        </p:txBody>
      </p:sp>
      <p:sp>
        <p:nvSpPr>
          <p:cNvPr id="4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7DCA6-7C49-451C-A416-B84D29106B18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74294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solidFill>
                  <a:schemeClr val="tx1">
                    <a:lumMod val="95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 sz="2400">
                <a:solidFill>
                  <a:schemeClr val="tx1">
                    <a:lumMod val="9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9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9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2008.04.08.</a:t>
            </a:r>
          </a:p>
        </p:txBody>
      </p:sp>
      <p:sp>
        <p:nvSpPr>
          <p:cNvPr id="6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Ethical Hacking konferencia 2008 </a:t>
            </a:r>
          </a:p>
        </p:txBody>
      </p:sp>
      <p:sp>
        <p:nvSpPr>
          <p:cNvPr id="7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343FFB-4D33-47D8-9A3D-AAC7D59227A0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255270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hu-HU" noProof="0" dirty="0"/>
              <a:t>Kép beszúrásához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2008.04.08.</a:t>
            </a:r>
          </a:p>
        </p:txBody>
      </p:sp>
      <p:sp>
        <p:nvSpPr>
          <p:cNvPr id="6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Ethical Hacking konferencia 2008 </a:t>
            </a:r>
          </a:p>
        </p:txBody>
      </p:sp>
      <p:sp>
        <p:nvSpPr>
          <p:cNvPr id="7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F03004-2F12-4101-BF55-D7F416E4C2B2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219840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Cím helye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Mintacím szerkesztése</a:t>
            </a:r>
          </a:p>
        </p:txBody>
      </p:sp>
      <p:sp>
        <p:nvSpPr>
          <p:cNvPr id="1027" name="Szöveg helye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Mintaszöveg szerkesztése</a:t>
            </a:r>
          </a:p>
          <a:p>
            <a:pPr lvl="1"/>
            <a:r>
              <a:rPr lang="hu-HU" altLang="hu-HU"/>
              <a:t>Második szint</a:t>
            </a:r>
          </a:p>
          <a:p>
            <a:pPr lvl="2"/>
            <a:r>
              <a:rPr lang="hu-HU" altLang="hu-HU"/>
              <a:t>Harmadik szint</a:t>
            </a:r>
          </a:p>
          <a:p>
            <a:pPr lvl="3"/>
            <a:r>
              <a:rPr lang="hu-HU" altLang="hu-HU"/>
              <a:t>Negyedik szint</a:t>
            </a:r>
          </a:p>
          <a:p>
            <a:pPr lvl="4"/>
            <a:r>
              <a:rPr lang="hu-HU" alt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hu-HU"/>
              <a:t>2008.04.08.</a:t>
            </a: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hu-HU"/>
              <a:t>Ethical Hacking konferencia 2008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F2F2F2"/>
                </a:solidFill>
              </a:defRPr>
            </a:lvl1pPr>
          </a:lstStyle>
          <a:p>
            <a:pPr>
              <a:defRPr/>
            </a:pPr>
            <a:fld id="{EB8CB4C2-FDD4-4584-906C-C4472748DE0E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57" r:id="rId1"/>
    <p:sldLayoutId id="2147484158" r:id="rId2"/>
    <p:sldLayoutId id="2147484159" r:id="rId3"/>
    <p:sldLayoutId id="2147484160" r:id="rId4"/>
    <p:sldLayoutId id="2147484161" r:id="rId5"/>
    <p:sldLayoutId id="2147484162" r:id="rId6"/>
    <p:sldLayoutId id="2147484163" r:id="rId7"/>
    <p:sldLayoutId id="2147484164" r:id="rId8"/>
    <p:sldLayoutId id="2147484165" r:id="rId9"/>
    <p:sldLayoutId id="2147484166" r:id="rId10"/>
    <p:sldLayoutId id="2147484167" r:id="rId11"/>
    <p:sldLayoutId id="2147484168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2F2F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2F2F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2F2F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2F2F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2F2F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F2F2F2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F2F2F2"/>
          </a:solidFill>
          <a:latin typeface="+mn-lt"/>
          <a:ea typeface="MS PGothic" panose="020B0600070205080204" pitchFamily="34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F2F2F2"/>
          </a:solidFill>
          <a:latin typeface="+mn-lt"/>
          <a:ea typeface="MS PGothic" panose="020B0600070205080204" pitchFamily="34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F2F2F2"/>
          </a:solidFill>
          <a:latin typeface="+mn-lt"/>
          <a:ea typeface="MS PGothic" panose="020B0600070205080204" pitchFamily="34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F2F2F2"/>
          </a:solidFill>
          <a:latin typeface="+mn-lt"/>
          <a:ea typeface="MS PGothic" panose="020B0600070205080204" pitchFamily="34" charset="-128"/>
          <a:cs typeface="ＭＳ Ｐゴシック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poke.at/FHLJ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rideg.marton@mkb.h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59283" y="217469"/>
            <a:ext cx="5884528" cy="674653"/>
          </a:xfrm>
        </p:spPr>
        <p:txBody>
          <a:bodyPr/>
          <a:lstStyle/>
          <a:p>
            <a:r>
              <a:rPr lang="hu-HU" dirty="0"/>
              <a:t>prezentációk, minta kódok és kódrészletek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658620" y="1234696"/>
            <a:ext cx="8740142" cy="807872"/>
          </a:xfrm>
        </p:spPr>
        <p:txBody>
          <a:bodyPr/>
          <a:lstStyle/>
          <a:p>
            <a:pPr algn="ctr"/>
            <a:r>
              <a:rPr lang="hu-HU" sz="4853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aka.ms/itf2016</a:t>
            </a:r>
          </a:p>
        </p:txBody>
      </p:sp>
      <p:pic>
        <p:nvPicPr>
          <p:cNvPr id="1030" name="Picture 6" descr="Képtalálat a következőre: „github logo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877" y="3300096"/>
            <a:ext cx="2596481" cy="17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6"/>
            <a:ext cx="2892809" cy="514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3430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 descr="EH 2015 PPT template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26" y="915989"/>
            <a:ext cx="3457575" cy="345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Rectangle 2"/>
          <p:cNvSpPr>
            <a:spLocks noChangeArrowheads="1"/>
          </p:cNvSpPr>
          <p:nvPr/>
        </p:nvSpPr>
        <p:spPr bwMode="auto">
          <a:xfrm>
            <a:off x="2368551" y="309564"/>
            <a:ext cx="44791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hu-HU" altLang="hu-HU" sz="3200" u="sng">
                <a:solidFill>
                  <a:srgbClr val="0563C1"/>
                </a:solidFill>
                <a:latin typeface="Segoe UI Black" panose="020B0A02040204020203" pitchFamily="34" charset="0"/>
                <a:hlinkClick r:id="rId5"/>
              </a:rPr>
              <a:t>http://spoke.at/FHLJ</a:t>
            </a:r>
            <a:endParaRPr lang="hu-HU" altLang="hu-HU" sz="320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796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 descr="EH 2015 PPT template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Cím 1"/>
          <p:cNvSpPr txBox="1">
            <a:spLocks/>
          </p:cNvSpPr>
          <p:nvPr/>
        </p:nvSpPr>
        <p:spPr bwMode="auto">
          <a:xfrm>
            <a:off x="1619250" y="2066925"/>
            <a:ext cx="58324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4400" b="1">
                <a:solidFill>
                  <a:srgbClr val="969696"/>
                </a:solidFill>
              </a:rPr>
              <a:t>Köszönöm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b="1"/>
              <a:t>a figyelmet!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EH 2015 PPT template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ím 1"/>
          <p:cNvSpPr txBox="1">
            <a:spLocks/>
          </p:cNvSpPr>
          <p:nvPr/>
        </p:nvSpPr>
        <p:spPr bwMode="auto">
          <a:xfrm>
            <a:off x="395288" y="1906588"/>
            <a:ext cx="8280400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hu-HU" altLang="hu-HU" sz="4000" b="1" dirty="0">
                <a:solidFill>
                  <a:srgbClr val="F2F2F2"/>
                </a:solidFill>
              </a:rPr>
              <a:t>Elnézést, maga gép </a:t>
            </a:r>
            <a:br>
              <a:rPr lang="hu-HU" altLang="hu-HU" sz="4000" b="1" dirty="0">
                <a:solidFill>
                  <a:srgbClr val="F2F2F2"/>
                </a:solidFill>
              </a:rPr>
            </a:br>
            <a:r>
              <a:rPr lang="hu-HU" altLang="hu-HU" sz="40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vagy ember?</a:t>
            </a:r>
            <a:endParaRPr lang="hu-HU" altLang="hu-HU" sz="4200" b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 descr="EH 2015 PPT template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Cím 1"/>
          <p:cNvSpPr>
            <a:spLocks noGrp="1"/>
          </p:cNvSpPr>
          <p:nvPr>
            <p:ph type="title"/>
          </p:nvPr>
        </p:nvSpPr>
        <p:spPr>
          <a:xfrm>
            <a:off x="1116013" y="1006475"/>
            <a:ext cx="8229600" cy="857250"/>
          </a:xfrm>
        </p:spPr>
        <p:txBody>
          <a:bodyPr/>
          <a:lstStyle/>
          <a:p>
            <a:pPr eaLnBrk="1" hangingPunct="1"/>
            <a:r>
              <a:rPr lang="hu-HU" altLang="hu-HU" sz="4400">
                <a:solidFill>
                  <a:srgbClr val="800000"/>
                </a:solidFill>
              </a:rPr>
              <a:t>Kőnig Tibor</a:t>
            </a:r>
          </a:p>
        </p:txBody>
      </p:sp>
      <p:sp>
        <p:nvSpPr>
          <p:cNvPr id="15364" name="Alcím 2"/>
          <p:cNvSpPr txBox="1">
            <a:spLocks/>
          </p:cNvSpPr>
          <p:nvPr/>
        </p:nvSpPr>
        <p:spPr bwMode="auto">
          <a:xfrm>
            <a:off x="1166813" y="2932113"/>
            <a:ext cx="8229600" cy="162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2963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hu-HU" altLang="hu-HU" sz="1800" b="1">
                <a:solidFill>
                  <a:srgbClr val="404040"/>
                </a:solidFill>
              </a:rPr>
              <a:t>Microsoft Magyarország</a:t>
            </a:r>
          </a:p>
          <a:p>
            <a:pPr eaLnBrk="1" hangingPunct="1">
              <a:lnSpc>
                <a:spcPts val="2963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hu-HU" altLang="hu-HU" sz="1800" b="1">
                <a:solidFill>
                  <a:srgbClr val="404040"/>
                </a:solidFill>
              </a:rPr>
              <a:t>Technical Evangelist Manager</a:t>
            </a:r>
          </a:p>
          <a:p>
            <a:pPr eaLnBrk="1" hangingPunct="1">
              <a:lnSpc>
                <a:spcPts val="2963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hu-HU" altLang="hu-HU" sz="1800" b="1">
                <a:solidFill>
                  <a:srgbClr val="960000"/>
                </a:solidFill>
                <a:hlinkClick r:id="rId4"/>
              </a:rPr>
              <a:t>tibor.koenig@microsoft.com</a:t>
            </a:r>
            <a:endParaRPr lang="hu-HU" altLang="hu-HU" sz="1800" b="1">
              <a:solidFill>
                <a:srgbClr val="96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pt0000000">
  <a:themeElements>
    <a:clrScheme name="Custom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8DB3E2"/>
      </a:hlink>
      <a:folHlink>
        <a:srgbClr val="8DB3E2"/>
      </a:folHlink>
    </a:clrScheme>
    <a:fontScheme name="Klasszikus Offic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fm-sablon</Template>
  <TotalTime>2020</TotalTime>
  <Words>43</Words>
  <Application>Microsoft Office PowerPoint</Application>
  <PresentationFormat>On-screen Show (16:9)</PresentationFormat>
  <Paragraphs>13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MS PGothic</vt:lpstr>
      <vt:lpstr>Calibri</vt:lpstr>
      <vt:lpstr>Ppt0000000</vt:lpstr>
      <vt:lpstr>PowerPoint Presentation</vt:lpstr>
      <vt:lpstr>PowerPoint Presentation</vt:lpstr>
      <vt:lpstr>Kőnig Tibor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prezentációk, minta kódok és kódrészletek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dia</dc:title>
  <dc:creator>sysrideg</dc:creator>
  <cp:lastModifiedBy>Tibor Koenig</cp:lastModifiedBy>
  <cp:revision>220</cp:revision>
  <dcterms:created xsi:type="dcterms:W3CDTF">2008-04-05T09:03:33Z</dcterms:created>
  <dcterms:modified xsi:type="dcterms:W3CDTF">2016-10-13T08:23:39Z</dcterms:modified>
</cp:coreProperties>
</file>